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5" y="3970936"/>
            <a:ext cx="2495598" cy="456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dk1"/>
                </a:solidFill>
                <a:latin typeface="Arial"/>
                <a:ea typeface="Arial"/>
                <a:cs typeface="Arial"/>
                <a:sym typeface="Arial"/>
              </a:rPr>
              <a:t>Student Name : </a:t>
            </a:r>
            <a:r>
              <a:rPr lang="en-US" sz="1100" b="0" i="0" u="none" strike="noStrike" cap="none">
                <a:solidFill>
                  <a:schemeClr val="dk1"/>
                </a:solidFill>
                <a:latin typeface="Arial"/>
                <a:ea typeface="Arial"/>
                <a:cs typeface="Arial"/>
                <a:sym typeface="Arial"/>
              </a:rPr>
              <a:t>Mona Fathima S  </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a:solidFill>
                  <a:schemeClr val="dk1"/>
                </a:solidFill>
              </a:rPr>
              <a:t>au960221104076 </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br>
              <a:rPr lang="en-US" sz="1600" b="1" dirty="0">
                <a:solidFill>
                  <a:srgbClr val="374151"/>
                </a:solidFill>
              </a:rPr>
            </a:b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Mobile App Development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Integration of AI and ML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Enhanced Fleet Management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Incorporation of IoT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Expansion of Services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Diversify the services offered beyond traditional car rentals, such as incorporating options for car-sharing, ride-hailing partnerships, or integrating electric and hybrid vehicles into the fleet to cater to eco-conscious customers.</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dirty="0">
                <a:solidFill>
                  <a:schemeClr val="dk1"/>
                </a:solidFill>
                <a:latin typeface="Arial"/>
                <a:ea typeface="Arial"/>
                <a:cs typeface="Arial"/>
                <a:sym typeface="Arial"/>
              </a:rPr>
              <a:t>Car Rentals Application with Django Framework </a:t>
            </a:r>
            <a:endParaRPr sz="1600" b="1" i="0" u="none" strike="noStrike" cap="none" dirty="0">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1313</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Times New Roman</vt:lpstr>
      <vt:lpstr>Arial</vt:lpstr>
      <vt:lpstr>Roboto</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Jacksy Prathicksha</cp:lastModifiedBy>
  <cp:revision>9</cp:revision>
  <dcterms:modified xsi:type="dcterms:W3CDTF">2024-04-10T12:35:16Z</dcterms:modified>
</cp:coreProperties>
</file>